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21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06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349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457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2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769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832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89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53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524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28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2CEB-812F-4F23-8A11-CB26446A81C1}" type="datetimeFigureOut">
              <a:rPr lang="zh-TW" altLang="en-US" smtClean="0"/>
              <a:t>2022/8/25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32C70-DCC1-4A8B-BAC7-FF7589813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93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1" y="239944"/>
            <a:ext cx="11586682" cy="6540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72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17" y="443347"/>
            <a:ext cx="10698710" cy="5846752"/>
          </a:xfrm>
        </p:spPr>
      </p:pic>
    </p:spTree>
    <p:extLst>
      <p:ext uri="{BB962C8B-B14F-4D97-AF65-F5344CB8AC3E}">
        <p14:creationId xmlns:p14="http://schemas.microsoft.com/office/powerpoint/2010/main" val="403173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032" y="435264"/>
            <a:ext cx="4275167" cy="585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087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181" y="496338"/>
            <a:ext cx="8982365" cy="6036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28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266" y="537788"/>
            <a:ext cx="10364933" cy="612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46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130" y="262543"/>
            <a:ext cx="8510694" cy="635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201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寬螢幕</PresentationFormat>
  <Paragraphs>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劉大榕</dc:creator>
  <cp:lastModifiedBy>劉大榕</cp:lastModifiedBy>
  <cp:revision>1</cp:revision>
  <dcterms:created xsi:type="dcterms:W3CDTF">2022-08-25T15:48:31Z</dcterms:created>
  <dcterms:modified xsi:type="dcterms:W3CDTF">2022-08-25T15:51:58Z</dcterms:modified>
</cp:coreProperties>
</file>